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48856-C307-4F6B-99CD-F2E6269715D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C08A5-9CDC-459B-A388-D151ACBC4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C08A5-9CDC-459B-A388-D151ACBC4F5C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1A82-C248-41C8-8724-5553723D1385}" type="datetimeFigureOut">
              <a:rPr lang="ru-RU" smtClean="0"/>
              <a:pPr/>
              <a:t>10.03.2017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E25FA-86D7-4B7E-9780-E6E061EE10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357826"/>
            <a:ext cx="4714908" cy="12144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малых предприятий - 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2075, численность работающих в них -  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78 тыс. человек, в среднем – 38 работников на одно предприятие.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1357298"/>
            <a:ext cx="3000396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Среднемесячная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заработная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плата работающих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предприятиях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19113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руб., минимальная - в отрасли «Сельское хозяйство, охота и лесное хозяйство» - 12705 руб., максимальная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работников здравоохранения - 38065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685800" y="2693987"/>
            <a:ext cx="3028944" cy="1592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3429000"/>
            <a:ext cx="3500462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Инвестиции в основной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капитал –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5,0 млрд. рублей,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6 % от общего объема инвестиций по Республике.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86446" y="4071942"/>
            <a:ext cx="3071834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Оборот малых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предприятий -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61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млрд. рублей,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одно предприятие -  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78 млн. 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Профессии люд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142984"/>
            <a:ext cx="5357850" cy="21431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 descr="001098_000005824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5429264"/>
            <a:ext cx="1116219" cy="571504"/>
          </a:xfrm>
          <a:prstGeom prst="rect">
            <a:avLst/>
          </a:prstGeom>
        </p:spPr>
      </p:pic>
      <p:pic>
        <p:nvPicPr>
          <p:cNvPr id="19" name="Рисунок 18" descr="srednyaya_zarplata_zhiteley_altayskogo_kraya_sostavila_17_8_tys_rubley_po_itogam_yanvarya_thumb_fed_pho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428737"/>
            <a:ext cx="1143008" cy="725370"/>
          </a:xfrm>
          <a:prstGeom prst="rect">
            <a:avLst/>
          </a:prstGeom>
        </p:spPr>
      </p:pic>
      <p:pic>
        <p:nvPicPr>
          <p:cNvPr id="21" name="Рисунок 20" descr="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3500438"/>
            <a:ext cx="1285884" cy="785818"/>
          </a:xfrm>
          <a:prstGeom prst="rect">
            <a:avLst/>
          </a:prstGeom>
        </p:spPr>
      </p:pic>
      <p:pic>
        <p:nvPicPr>
          <p:cNvPr id="23" name="Рисунок 22" descr="pr4proda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4143380"/>
            <a:ext cx="857256" cy="12144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57158" y="1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Малые предприятия в </a:t>
            </a:r>
          </a:p>
          <a:p>
            <a:pPr algn="ctr"/>
            <a:r>
              <a:rPr lang="ru-RU" sz="2400" b="1" u="sng" dirty="0" smtClean="0"/>
              <a:t>Удмуртской Республике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 в 2016 году                                                 (с численностью работающих от 16 до 100 человек)</a:t>
            </a:r>
          </a:p>
          <a:p>
            <a:pPr algn="ctr"/>
            <a:endParaRPr lang="ru-RU" dirty="0"/>
          </a:p>
        </p:txBody>
      </p:sp>
      <p:cxnSp>
        <p:nvCxnSpPr>
          <p:cNvPr id="26" name="Соединительная линия уступом 25"/>
          <p:cNvCxnSpPr/>
          <p:nvPr/>
        </p:nvCxnSpPr>
        <p:spPr>
          <a:xfrm rot="5400000">
            <a:off x="3428992" y="3643314"/>
            <a:ext cx="785818" cy="214314"/>
          </a:xfrm>
          <a:prstGeom prst="bentConnector3">
            <a:avLst>
              <a:gd name="adj1" fmla="val 9862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572132" y="2428868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501224" y="4214818"/>
            <a:ext cx="171371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rot="16200000" flipH="1">
            <a:off x="4464843" y="3464719"/>
            <a:ext cx="1357322" cy="1143008"/>
          </a:xfrm>
          <a:prstGeom prst="bentConnector3">
            <a:avLst>
              <a:gd name="adj1" fmla="val 972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 rot="10800000" flipV="1">
            <a:off x="3357554" y="5072074"/>
            <a:ext cx="1000132" cy="285752"/>
          </a:xfrm>
          <a:prstGeom prst="bentConnector3">
            <a:avLst>
              <a:gd name="adj1" fmla="val 87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120</Words>
  <Application>Microsoft Office PowerPoint</Application>
  <PresentationFormat>Экран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р</dc:title>
  <dc:creator>GEG</dc:creator>
  <cp:lastModifiedBy>OEM20501</cp:lastModifiedBy>
  <cp:revision>42</cp:revision>
  <dcterms:created xsi:type="dcterms:W3CDTF">2015-03-17T04:59:47Z</dcterms:created>
  <dcterms:modified xsi:type="dcterms:W3CDTF">2017-03-10T05:43:26Z</dcterms:modified>
</cp:coreProperties>
</file>